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62" r:id="rId4"/>
    <p:sldId id="270" r:id="rId5"/>
    <p:sldId id="275" r:id="rId6"/>
    <p:sldId id="276" r:id="rId7"/>
    <p:sldId id="321" r:id="rId8"/>
    <p:sldId id="322" r:id="rId9"/>
    <p:sldId id="323" r:id="rId10"/>
    <p:sldId id="324" r:id="rId11"/>
    <p:sldId id="325" r:id="rId12"/>
    <p:sldId id="330" r:id="rId13"/>
    <p:sldId id="332" r:id="rId14"/>
    <p:sldId id="333" r:id="rId15"/>
    <p:sldId id="334" r:id="rId16"/>
    <p:sldId id="335" r:id="rId17"/>
    <p:sldId id="338" r:id="rId18"/>
    <p:sldId id="339" r:id="rId19"/>
    <p:sldId id="342" r:id="rId20"/>
    <p:sldId id="343" r:id="rId21"/>
    <p:sldId id="347" r:id="rId22"/>
    <p:sldId id="348" r:id="rId23"/>
    <p:sldId id="349" r:id="rId24"/>
    <p:sldId id="354" r:id="rId25"/>
    <p:sldId id="355" r:id="rId26"/>
    <p:sldId id="356" r:id="rId27"/>
    <p:sldId id="357" r:id="rId28"/>
    <p:sldId id="366" r:id="rId29"/>
    <p:sldId id="367" r:id="rId30"/>
    <p:sldId id="291" r:id="rId31"/>
    <p:sldId id="292" r:id="rId32"/>
    <p:sldId id="295" r:id="rId33"/>
    <p:sldId id="297" r:id="rId34"/>
    <p:sldId id="296" r:id="rId35"/>
    <p:sldId id="300" r:id="rId36"/>
    <p:sldId id="301" r:id="rId37"/>
    <p:sldId id="302" r:id="rId38"/>
    <p:sldId id="304" r:id="rId39"/>
    <p:sldId id="361" r:id="rId40"/>
    <p:sldId id="364" r:id="rId41"/>
    <p:sldId id="306" r:id="rId42"/>
    <p:sldId id="35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47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3-05.photosight.ru/06/203629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90.beon.ru/58/50/815058/54/22794254/nadya_bogdanova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lip2net.com/page/m69077/10908886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slava-cccp.narod.ru/blok5.jp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3;&#1077;&#1085;&#1072;\Desktop\22%20&#1080;&#1102;&#1085;&#1103;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slide" Target="slide22.xm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slide" Target="slide22.xml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hyperlink" Target="http://i90.beon.ru/58/50/815058/54/22794254/nadya_bogdanova.jpe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http://pgtk.edu.ru/wp-content/uploads/2016/04/s79460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714376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Марат Казей</a:t>
            </a:r>
          </a:p>
        </p:txBody>
      </p:sp>
      <p:pic>
        <p:nvPicPr>
          <p:cNvPr id="20483" name="Рисунок 3" descr="011.jpg"/>
          <p:cNvPicPr>
            <a:picLocks noChangeAspect="1"/>
          </p:cNvPicPr>
          <p:nvPr/>
        </p:nvPicPr>
        <p:blipFill>
          <a:blip r:embed="rId3"/>
          <a:srcRect l="1328" t="10448" r="2324" b="3125"/>
          <a:stretch>
            <a:fillRect/>
          </a:stretch>
        </p:blipFill>
        <p:spPr bwMode="auto">
          <a:xfrm>
            <a:off x="323850" y="549275"/>
            <a:ext cx="31130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635375" y="476250"/>
            <a:ext cx="55086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ru-RU">
                <a:latin typeface="Calibri" pitchFamily="34" charset="0"/>
              </a:rPr>
              <a:t>...Война обрушилась на белорусскую землю. В деревню, где жил Марат с мамой, Анной Александровной Казей,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За связь с партизанами была схвачена Анна Александровна Казей, и вскоре Марат узнал, что маму повесили в Минске. Гневом и ненавистью к врагу наполнилось сердце мальчика. Вместе с сестрой, комсомолкой Адой, пионер Марат Казей ушел к партизанам в Станьковский лес.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4005263"/>
            <a:ext cx="91455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Марат участвовал в боях и неизменно проявлял отвагу, бесстрашие, вместе с опытными подрывниками минировал железную дорогу.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За мужество и отвагу пионер Марат Казей был удостоен звания Героя Советского Союза. В городе Минске поставлен памятник юному герою.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21506" name="Picture 2" descr="Картинка 3 из 7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71480"/>
            <a:ext cx="6905376" cy="530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5786454"/>
            <a:ext cx="41998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Белоруссия.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 Минск, городской парк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Марату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Казею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868363"/>
          </a:xfrm>
        </p:spPr>
        <p:txBody>
          <a:bodyPr/>
          <a:lstStyle/>
          <a:p>
            <a:pPr eaLnBrk="1" hangingPunct="1"/>
            <a:r>
              <a:rPr lang="ru-RU" sz="4000" i="1" dirty="0" smtClean="0">
                <a:solidFill>
                  <a:srgbClr val="FF0000"/>
                </a:solidFill>
              </a:rPr>
              <a:t>                                    Зина </a:t>
            </a:r>
            <a:r>
              <a:rPr lang="ru-RU" sz="4000" i="1" dirty="0" smtClean="0">
                <a:solidFill>
                  <a:srgbClr val="FF0000"/>
                </a:solidFill>
              </a:rPr>
              <a:t>Портнова</a:t>
            </a:r>
          </a:p>
        </p:txBody>
      </p:sp>
      <p:pic>
        <p:nvPicPr>
          <p:cNvPr id="4099" name="Picture 4" descr="012"/>
          <p:cNvPicPr>
            <a:picLocks noChangeAspect="1" noChangeArrowheads="1"/>
          </p:cNvPicPr>
          <p:nvPr/>
        </p:nvPicPr>
        <p:blipFill>
          <a:blip r:embed="rId3"/>
          <a:srcRect t="10585" b="1027"/>
          <a:stretch>
            <a:fillRect/>
          </a:stretch>
        </p:blipFill>
        <p:spPr bwMode="auto">
          <a:xfrm>
            <a:off x="214282" y="428604"/>
            <a:ext cx="3428992" cy="3731188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643306" y="500042"/>
            <a:ext cx="51435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Война застала ленинградскую пионерку Зину Портнову в деревне Зуя, куда она приехала на каникулы, - это неподалеку от станции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Витебской области.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была создана подпольная комсомольско-молодежная организация "Юные мстители", и Зину избрали членом ее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28596" y="4286256"/>
            <a:ext cx="871540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...Стоял декабрь 1943 года. Зина возвращалась с задания. В деревне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Мостище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ее выдал предатель. Фашисты схватили юную партизанку, пытали.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 одного из допросов, выбрав момент, Зина схватила со стола пистолет и в упор выстрела в гестаповца.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Вбежавший на выстрел офицер был также убит наповал. Зина пыталась бежать, но фашисты настигли ее...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Героя Советского Союза.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Леня Голиков</a:t>
            </a:r>
          </a:p>
        </p:txBody>
      </p:sp>
      <p:pic>
        <p:nvPicPr>
          <p:cNvPr id="23555" name="Picture 5" descr="009"/>
          <p:cNvPicPr>
            <a:picLocks noChangeAspect="1" noChangeArrowheads="1"/>
          </p:cNvPicPr>
          <p:nvPr/>
        </p:nvPicPr>
        <p:blipFill>
          <a:blip r:embed="rId3"/>
          <a:srcRect t="9399" r="1079" b="2238"/>
          <a:stretch>
            <a:fillRect/>
          </a:stretch>
        </p:blipFill>
        <p:spPr bwMode="auto">
          <a:xfrm>
            <a:off x="179388" y="476250"/>
            <a:ext cx="2987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32138" y="620713"/>
            <a:ext cx="62277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Рос в деревне Лукино, на берегу реки Поло, что впадает в легендарное Ильмень-озеро. Когда его родное село захватил враг, мальчик ушел к партизанам.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Был в его жизни бой, который Леня вел один на один с фашистским генералом. Граната, брошенная мальчиком, подбила машину.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7163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2 апреля 1944 года был опубликован указ Президиума Верховного Совета СССР о присвоении пионеру-партизану Лене Голикову звания Героя Советского Союза.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2457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83"/>
            <a:ext cx="4500583" cy="676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785786" y="2500306"/>
            <a:ext cx="3143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Памятник партизану пионеру-герою Лене Голикову перед зданием администрации Новгородской области. Великий Новгород</a:t>
            </a:r>
            <a:r>
              <a:rPr lang="ru-RU" b="1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63713" y="-171450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Валя Котик</a:t>
            </a:r>
          </a:p>
        </p:txBody>
      </p:sp>
      <p:pic>
        <p:nvPicPr>
          <p:cNvPr id="6147" name="Picture 6" descr="010"/>
          <p:cNvPicPr>
            <a:picLocks noChangeAspect="1" noChangeArrowheads="1"/>
          </p:cNvPicPr>
          <p:nvPr/>
        </p:nvPicPr>
        <p:blipFill>
          <a:blip r:embed="rId3"/>
          <a:srcRect l="1821" t="11018" b="-1100"/>
          <a:stretch>
            <a:fillRect/>
          </a:stretch>
        </p:blipFill>
        <p:spPr bwMode="auto">
          <a:xfrm>
            <a:off x="107950" y="476250"/>
            <a:ext cx="2438400" cy="2952750"/>
          </a:xfrm>
          <a:prstGeom prst="rect">
            <a:avLst/>
          </a:prstGeom>
          <a:ln w="38100" cap="sq">
            <a:solidFill>
              <a:srgbClr val="E2CF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590800" y="404813"/>
            <a:ext cx="65532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 родился 11 февраля 1930 года в селе Хмелевка Шепетовского района Хмельницкой области. Учился в школе №4 города Шепетовки, был признанным вожаком пионеров, своих ровесников.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Когда в Шепетовку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Присмотревшись к мальчику, коммунисты 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3698875"/>
            <a:ext cx="92884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/>
              <a:t> </a:t>
            </a:r>
            <a:r>
              <a:rPr lang="ru-RU">
                <a:latin typeface="Calibri" pitchFamily="34" charset="0"/>
              </a:rPr>
              <a:t>Присмотревшись к мальчику, коммунисты 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Фашисты наметили карательную операцию против партизан, а Валя, выследив гитлеровского офицера, возглавлявшего карателей, убил его...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в городе начались аресты, Валя вместе с мамой и братом Виктором ушел к партизанам. Пионер, которому только-только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Валя Котик был награжден орденом отечественной войны 1 степени, медалью "Партизану Отечественной войны" 2 степени.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Валя Котик погиб как герой, и Родина посмертно удостоила его званием Героя Советского Союза. Перед школой, в которой учился этот отважный пионер, поставлен ему памятник. И сегодня пионеры отдают герою салют</a:t>
            </a:r>
            <a:r>
              <a:rPr lang="ru-RU" i="1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49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Володя Казначеев</a:t>
            </a:r>
          </a:p>
        </p:txBody>
      </p:sp>
      <p:pic>
        <p:nvPicPr>
          <p:cNvPr id="26627" name="Picture 4" descr="volodja"/>
          <p:cNvPicPr>
            <a:picLocks noChangeAspect="1" noChangeArrowheads="1"/>
          </p:cNvPicPr>
          <p:nvPr/>
        </p:nvPicPr>
        <p:blipFill>
          <a:blip r:embed="rId3"/>
          <a:srcRect l="5708" t="10963" r="1526" b="6514"/>
          <a:stretch>
            <a:fillRect/>
          </a:stretch>
        </p:blipFill>
        <p:spPr bwMode="auto">
          <a:xfrm>
            <a:off x="0" y="476250"/>
            <a:ext cx="2606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484438" y="620713"/>
            <a:ext cx="66595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1941 год... Весной закончил пятый класс. Осенью вступил в партизанский отряд.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вместе с сестрой Аней он пришел к партизанам в Клетнянские леса, что на Брянщине, в отряде говорили: "Ну и пополнение!.." Правда, узнав, что они из Соловьяновки, дети Елены Кондратьевны Казначеевой, той, что пекла хлеб для партизан, шутить перестали (Елена Кондратьевна была убита фашистами).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В отряде была "партизанская школа". Там обучались будущие минеры, подрывники.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5004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Володя на "отлично"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Он был связным; ходил нередко в Клетню, доставляя ценнейшие сведения; дождавшись темноты, расклеивал листовки. От операции к операции становился опытнее, искуснее.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За голову партизана Кзаначеева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"Партизану Отечественной войны"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846138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Валя Зенкина</a:t>
            </a:r>
          </a:p>
        </p:txBody>
      </p:sp>
      <p:pic>
        <p:nvPicPr>
          <p:cNvPr id="27651" name="Рисунок 3" descr="003.jpg"/>
          <p:cNvPicPr>
            <a:picLocks noChangeAspect="1"/>
          </p:cNvPicPr>
          <p:nvPr/>
        </p:nvPicPr>
        <p:blipFill>
          <a:blip r:embed="rId3"/>
          <a:srcRect t="10416" r="520" b="2083"/>
          <a:stretch>
            <a:fillRect/>
          </a:stretch>
        </p:blipFill>
        <p:spPr bwMode="auto">
          <a:xfrm>
            <a:off x="0" y="115888"/>
            <a:ext cx="2881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71775" y="404813"/>
            <a:ext cx="6372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Брестская крепость первой приняла на себя удар врага. Рвались бомбы, снаряды, рушились стены, гибли люди и в крепости, и в городе Бресте. С первых минут ушёл в бой Валин отец. Ушёл и не вернулся, погиб героем, как многие защитники Брестской крепости.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А Валю фашисты заставили под огнём пробираться в крепость, чтобы передать её защитникам требование сдаться в плен. Валя в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крепость пробралась, рассказала о зверствах фашистов, объяснила, какие у них орудия, указала место их расположения и осталась помогать нашим бойцам</a:t>
            </a:r>
            <a:r>
              <a:rPr lang="ru-RU" i="1" dirty="0"/>
              <a:t>. </a:t>
            </a:r>
            <a:endParaRPr lang="ru-RU" dirty="0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500438"/>
            <a:ext cx="90360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Она перевязывала раненых, собирала патроны и подносила их бойцам.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 крепости не хватало воды, её делили по глотку. Пить хотелось мучительно, но Валя снова и снова отказывалась от своего глотка: вода нужна раненым. Когда командование Брестской крепости приняло решение вывести детей и женщин из-под огня, переправить на другой берег реки Мухавец - иной возможности спасти их жизнь не было, - маленькая санитарка Валя Зенкина просила оставить её с бойцами. Но приказ есть приказ, и тогда она поклялась продолжить борьбу с врагом до полной победы.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Валя клятву сдержала. Разные испытания выпали на её долю. Но она выдержала. Выстояла. И свою борьбу продолжила уже в партизанском отряде. Воевала смело, наравне со взрослыми. За отвагу и мужество орденом Красной Звезды наградила Родина свою юную дочь.  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187450" y="-242888"/>
            <a:ext cx="8229600" cy="796926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Аркадий Каманин</a:t>
            </a:r>
          </a:p>
        </p:txBody>
      </p:sp>
      <p:pic>
        <p:nvPicPr>
          <p:cNvPr id="28675" name="Picture 4" descr="002"/>
          <p:cNvPicPr>
            <a:picLocks noChangeAspect="1" noChangeArrowheads="1"/>
          </p:cNvPicPr>
          <p:nvPr/>
        </p:nvPicPr>
        <p:blipFill>
          <a:blip r:embed="rId3"/>
          <a:srcRect l="789" t="13329"/>
          <a:stretch>
            <a:fillRect/>
          </a:stretch>
        </p:blipFill>
        <p:spPr bwMode="auto">
          <a:xfrm>
            <a:off x="0" y="0"/>
            <a:ext cx="27876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476250"/>
            <a:ext cx="64801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 мечтал о небе, когда был ещё совсем мальчишкой. Отец Аркадия, Николай Петрович Каманин, лётчик, участвовал в спасении челюскинцев, за что получил звание Героя Советского Союза. А ещё всегда рядом друг отца, Михаил Васильевич Водопьянов. Было отчего загореться сердцу мальчугана. Но в воздух его не пускали, говорили: подрасти.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Когда началась война, он пошёл работать на авиационный завод, потом на аэродром использовался любым случаем, чтобы подняться в небо.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4538"/>
            <a:ext cx="914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Опытные пилоты, пусть всего на несколько минут, случалось, доверяли ему вести самолёт.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После этого Аркадию разрешили всерьёз учиться лётному делу, и вскоре он начал летать самостоятельно.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Звезды. За участие в боях с врагом Аркадий был награждён вторым орденом Красной Звезды. К тому времени он стал уже опытным пилотом, хотя было ему пятнадцать лет.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До самой победы сражался Аркадий Каманин с фашистами. Юный герой о небе</a:t>
            </a:r>
            <a:r>
              <a:rPr lang="ru-RU" i="1"/>
              <a:t> мечтал и небо покорил!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14313" y="2714625"/>
            <a:ext cx="892968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                                  </a:t>
            </a:r>
          </a:p>
          <a:p>
            <a:r>
              <a:rPr lang="ru-RU"/>
              <a:t/>
            </a:r>
            <a:br>
              <a:rPr lang="ru-RU"/>
            </a:br>
            <a:r>
              <a:rPr lang="ru-RU"/>
              <a:t>   </a:t>
            </a:r>
            <a:r>
              <a:rPr lang="ru-RU">
                <a:latin typeface="Calibri" pitchFamily="34" charset="0"/>
              </a:rPr>
              <a:t>Возвращаясь с задания, сразу повязывала красный галстук. И словно силы прибавлялись! Юта поддерживала усталых бойцов звонкой пионерской песней, рассказом о родном своем Ленинграде...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как же радовались все, как поздравляли партизаны Юту, когда пришло в отряд сообщение: блокада прорвана! Ленинград выстоял, Ленинград победил! В тот день и синие глаза Юты, и красный ее галстук сияли, как кажется, никогда.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Но еще стонала под вражеским игом земля, и отряд вместе с частями Красной Армии ушел помогать партизанам Эстонии. В одном из боев - у эстонского хутора Ростов - Юта Бондаровская, маленькая героиня большой войны, пионерка, не расставшаяся со своим красным галстуком, пала смертью храбрых. Родина наградила свою героическую дочь посмертно медалью "Партизану Отечественной войны" 1 степени, орденом Отечественной войны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2786063" y="214313"/>
            <a:ext cx="635793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   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Юта Бондаровская 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/>
              <a:t>     </a:t>
            </a:r>
            <a:r>
              <a:rPr lang="ru-RU">
                <a:latin typeface="Calibri" pitchFamily="34" charset="0"/>
              </a:rPr>
              <a:t>Куда бы ни шла синеглазая девочка Юта, ее красный   галстук неизменно был с нею...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Летом 1941 года приехала она из Ленинграда на каникулы в деревню под Псковом. Здесь настигла Юту грозная весть: война! Здесь увидела она врага. Юта стала помогать партизанам. Сначала была связной, потом разведчицей. Переодевшись мальчишкой-нищим, собирала по деревням сведения: где штаб фашистов, как охраняется, сколько пулеметов.</a:t>
            </a:r>
          </a:p>
        </p:txBody>
      </p:sp>
      <p:pic>
        <p:nvPicPr>
          <p:cNvPr id="6148" name="Picture 4" descr="http://www.molodguard.ru/008.jpg"/>
          <p:cNvPicPr>
            <a:picLocks noChangeAspect="1" noChangeArrowheads="1"/>
          </p:cNvPicPr>
          <p:nvPr/>
        </p:nvPicPr>
        <p:blipFill>
          <a:blip r:embed="rId3"/>
          <a:srcRect t="9140" b="16632"/>
          <a:stretch>
            <a:fillRect/>
          </a:stretch>
        </p:blipFill>
        <p:spPr bwMode="auto">
          <a:xfrm>
            <a:off x="0" y="476250"/>
            <a:ext cx="28082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857752" y="1285860"/>
            <a:ext cx="3900486" cy="4500594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22 июня 1941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нашу Родину вероломно напал злой и сильный враг – фашистская Германия</a:t>
            </a:r>
            <a:r>
              <a:rPr lang="ru-RU" sz="4800" dirty="0" smtClean="0"/>
              <a:t>.</a:t>
            </a:r>
          </a:p>
          <a:p>
            <a:endParaRPr lang="ru-RU" dirty="0" smtClean="0"/>
          </a:p>
        </p:txBody>
      </p:sp>
      <p:pic>
        <p:nvPicPr>
          <p:cNvPr id="9" name="Picture 10" descr="C:\Documents and Settings\Рыжов\Рабочий стол\ВРЕМЕННЫЕ ФОТО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6321"/>
            <a:ext cx="4572004" cy="67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3"/>
          <a:srcRect l="2335" t="13780" r="3128" b="16632"/>
          <a:stretch>
            <a:fillRect/>
          </a:stretch>
        </p:blipFill>
        <p:spPr bwMode="auto">
          <a:xfrm>
            <a:off x="214313" y="214313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85750" y="3163888"/>
            <a:ext cx="8858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Юная 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Однажды, когда посыльный из партизанского отряда не пришел в срок на место встречи, Галя, полузамерзшая, сама пробралась в отряд, передала донесение и, чуть погревшись, поспешила назад, неся новое задание подпольщикам.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комсомолкой Тасей Яковлевой Галя писала листовки и ночью разбрасывала их по поселку.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Юная патриотка была расстреляна.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Подвиг Гали Комлевой Родина отметила орденом Отечественной войны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714750" y="571500"/>
            <a:ext cx="52149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Когда началась война, и фашисты приближались к Ленинграду, для подпольной работы в поселке Тарновичи - на юге Ленинградской области - была оставлена вожатая средней школы Анна Петровна Семенова. Для связи с партизанами она подобрала самых надежных своих пионеров, и первой среди них была Галина Комлева. Веселая, смела, любознательная девочка за шесть своих школьных лет была шесть раз награждена книжками с подписью: "За отличную учебу"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4643438" y="0"/>
            <a:ext cx="316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3"/>
          <a:srcRect t="9277" b="14948"/>
          <a:stretch>
            <a:fillRect/>
          </a:stretch>
        </p:blipFill>
        <p:spPr bwMode="auto">
          <a:xfrm>
            <a:off x="142875" y="214313"/>
            <a:ext cx="2857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0" y="2786063"/>
            <a:ext cx="91440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Сначала закопал в саду под грушей: думалось, скоро вернутся наши. Но война затягивалась, и, откопав знамена, Костя хранил их в сарае, пока не вспомнил про старый, заброшенный колодец за городом, у самого Днепра. Завернув свой бесценный клад в мешковину, обваляв соломой, он на рассвете выбрался из дому и с холщовой сумкой через плечо повел к далекому лесу корову. А там, оглядевшись, спрятал сверток в колодец, засыпал ветками, сухой травой, дерном...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всю долгую оккупацию не пионер свой нелегкий караул у знамени, хотя и попадал в облаву, и даже бежал из эшелона, в котором угоняли киевлян в Германию.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Киев освободили, Костя, в белой рубахе с красным галстуком, пришел к военному коменданту города и развернул знамена перед повидавшими виды и все же изумленными бойцами.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11 июня 1944 вновь сформированным частям, уходившим на фронт, вручили спасенные Костей замена.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286125" y="571500"/>
            <a:ext cx="58578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11 июня 1944 года на центральной площади Киева были выстроены части, уходившие на фронт. И перед этим боевым строем зачитали Указ Президиума Верховного Совета СССР о награждении пионера Кости Кравчука орденом красного знамени за то, что спас и сохранил два боевых знамени стрелковых полков в период оккупации города Киева...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Отступая из Киева, два раненых бойца доверили Косте знамена. И Костя обещал сохранить их.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995738" y="0"/>
            <a:ext cx="364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  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Костя Кравчук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3"/>
          <a:srcRect l="5754" t="10825" r="2174" b="18040"/>
          <a:stretch>
            <a:fillRect/>
          </a:stretch>
        </p:blipFill>
        <p:spPr bwMode="auto">
          <a:xfrm>
            <a:off x="214313" y="214313"/>
            <a:ext cx="3429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 штабе 6-й Калининской бригады командир майор П. В. Рындин вначале оказался принять "таких маленьких": ну какие из них партизаны! Но как же много могут сделать для Родины даже совсем юные ее граждане! Девочкам оказалось под силу то, что не удавалось сильным мужчинам. Переодевшись в лохмотья, ходила Лара по деревням, выведывая, где и как расположены орудия, расставлены часовые, какие немецкие машины движутся по большаку, что за поезда и с каким грузом приходят на станцию Пустошка.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Участвовала она и в боевых операциях...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Юную партизанку, выданную предателем в деревне Игнатово, фашисты расстреляли. В Указе о награждении Ларисы Михеенко орденом Отечественной войны 1 степени стоит горькое слово: "Посмертно".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3643313" y="357188"/>
            <a:ext cx="52863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 операцию по разведке и взрыву ж\д. моста через реку Дрисса к правительственной награде была представлена ленинградская школьница Лариса Михеенко. Но вручить своей отважной дочери награду Родина не успела...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Война отрезала девочку от родного города: летом уехала она на каникулы в Пустошкинский район, а вернуться не сумела - деревню заняли фашисты. Мечтала пионерка вырваться из гитлеровского рабства, пробраться к своим. И однажды ночью с двумя старшими подругами ушла из деревни.</a:t>
            </a: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4067175" y="-171450"/>
            <a:ext cx="3560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3"/>
          <a:srcRect t="12233" b="11993"/>
          <a:stretch>
            <a:fillRect/>
          </a:stretch>
        </p:blipFill>
        <p:spPr bwMode="auto">
          <a:xfrm>
            <a:off x="0" y="0"/>
            <a:ext cx="35798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Окраина села. Под мостом - Вася. Он вытаскивает железные скобы, подпиливает сваи, а на рассвете из укрытия наблюдает, как рушится мост под тяжестью фашистского БТРа. Партизаны убедились, что Васе можно доверять, и поручили ему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Каратели, задумавшие истребить партизан, заставили мальчика вести их в лес. Но Вася вывел гитлеровцев к засаде полицаев. Гитлеровцы, в темноте приняв их за партизан, открыли бешеный огонь, перебили всех полицаев и сами понесли большие потери.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партизанами Вася уничтожил девять эшелонов, сотни гитлеровцев. В одном из боев он был сражен вражеской пулей. Своего маленького героя, прожившего короткую, но такую яркую жизнь, Родина наградила орденами Ленина, Красного Знамени, Отечественной войны 1 степени, медалью "Партизану Отечественной войны" 1 степени.</a:t>
            </a:r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3929063" y="785813"/>
            <a:ext cx="5000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Черниговщина. Фронт подошел вплотную к селу Погорельцы. На окраине, прикрывая отход наших частей, оборону держала рота. Патроны бойцам подносил мальчик. Звали его Вася Коробко.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Ночь. К зданию школы, занятому фашистами, подкрадывается Вася.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Он пробирается в пионерскую комнату, выносит пионерское знамя и надежно прячет его.</a:t>
            </a:r>
          </a:p>
        </p:txBody>
      </p:sp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572000" y="188913"/>
            <a:ext cx="3113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3"/>
          <a:srcRect t="9140" b="13541"/>
          <a:stretch>
            <a:fillRect/>
          </a:stretch>
        </p:blipFill>
        <p:spPr bwMode="auto">
          <a:xfrm>
            <a:off x="0" y="0"/>
            <a:ext cx="3762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0" y="34417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День за днем вел он разведку. Не раз отправлялся на самые опасные задания. Немало уничтоженных машин и солдат было на его счету. За выполнение опасных заданий, за проявленное мужество, находчивость и смелость Саша Бородулин зимой 1941 года был награжден орденом Красного Знамени.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Каратели выследили партизан. Трое суток уходил от них отряд, дважды вырывался из окружения, но снова смыкалось вражеское кольцо. Тогда командир вызвал добровольцев - прикрыть отход отряда. Саша первым шагнул вперед. Пятеро приняли бой. Один за другим они погибали. Саша остался один. Еще можно было отойти - лес рядом, но отряду так дорога каждая минута, которая задержит врага, и Саша вел бой до конца. Он, позволив фашистам сомкнуть вокруг себя кольцо, выхватил гранату и взорвал их и себя. Саша Бородулин погиб, но память о нем жива. Память о героях вечна!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9291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Шла война. Над поселком, где жил  Саша, надрывно гудели вражеские бомбардировщики. Родную землю топтал вражеский сапог. Не мог с этим мириться Саша Бородулин, пионер с горячим сердцем юного ленинца. Он решил бороться с фашистами. Раздобыл винтовку. Убив фашистского мотоциклиста, взял первый боевой трофей - настоящий немецкий автомат. </a:t>
            </a:r>
          </a:p>
        </p:txBody>
      </p:sp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4284663" y="188913"/>
            <a:ext cx="381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3"/>
          <a:srcRect t="12233" r="1871" b="13539"/>
          <a:stretch>
            <a:fillRect/>
          </a:stretch>
        </p:blipFill>
        <p:spPr bwMode="auto">
          <a:xfrm>
            <a:off x="179388" y="0"/>
            <a:ext cx="3579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 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Быстрого, смышленого мальчишку офицеры стали посылать с поручениями, а вскоре и вовсе сделали посыльным при штабе. Им и в голову не могло прийти, что самые секретные пакеты первыми читали подпольщики на явке...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Вместе с Шурой </a:t>
            </a:r>
            <a:r>
              <a:rPr lang="ru-RU" dirty="0" err="1">
                <a:latin typeface="Calibri" pitchFamily="34" charset="0"/>
              </a:rPr>
              <a:t>Кобером</a:t>
            </a:r>
            <a:r>
              <a:rPr lang="ru-RU" dirty="0">
                <a:latin typeface="Calibri" pitchFamily="34" charset="0"/>
              </a:rPr>
              <a:t> Витя получил задание перейти линию фронта, чтобы установить связь с Москвой. В Москве, в штабе партизанского движения, они доложили обстановку и рассказали о том, что наблюдали в пути.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Вернувшись в Николаев, ребята доставили подпольщикам радиопередатчик, взрывчатку, оружие. И снова борьба без страха и колебания. 5 декабря 1942 года были схвачены фашистами и казнены десять подпольщиков. Среди них два мальчика - Шура </a:t>
            </a:r>
            <a:r>
              <a:rPr lang="ru-RU" dirty="0" err="1">
                <a:latin typeface="Calibri" pitchFamily="34" charset="0"/>
              </a:rPr>
              <a:t>Кобер</a:t>
            </a:r>
            <a:r>
              <a:rPr lang="ru-RU" dirty="0">
                <a:latin typeface="Calibri" pitchFamily="34" charset="0"/>
              </a:rPr>
              <a:t> и Витя Хоменко. Они жили героями и погибли как герои.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Орденом Отечественной войны 1 степени - посмертно - наградила Родина своего бесстрашного сына. Имя Вити Хоменко носит школа, в которой он учился.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929063" y="642938"/>
            <a:ext cx="5214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Свой героический путь борьбы с фашистами пионер Витя Хоменко прошел в подпольной организации "Николаевский центр".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...В школе по немецкому у Вити было "отлично", и подпольщики поручили пионеру устроится в офицерскую столовую. Он мыл посуду, случалось, обслуживал офицеров в зале и прислушивался к их разговорам. В пьяных спорах фашисты выбалтывали сведения, которые очень интересовали "Николаевский центр".</a:t>
            </a: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4572000" y="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                                          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Надя Богданова 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   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endParaRPr lang="ru-RU" sz="4000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/>
          </a:p>
          <a:p>
            <a:endParaRPr lang="ru-RU"/>
          </a:p>
          <a:p>
            <a:r>
              <a:rPr lang="ru-RU"/>
              <a:t/>
            </a:r>
            <a:br>
              <a:rPr lang="ru-RU"/>
            </a:br>
            <a:r>
              <a:rPr lang="ru-RU"/>
              <a:t>  </a:t>
            </a:r>
            <a:br>
              <a:rPr lang="ru-RU"/>
            </a:br>
            <a:endParaRPr lang="ru-RU"/>
          </a:p>
        </p:txBody>
      </p:sp>
      <p:pic>
        <p:nvPicPr>
          <p:cNvPr id="20483" name="Picture 2" descr="Картинка 1 из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1431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0" y="2500313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	</a:t>
            </a:r>
            <a:r>
              <a:rPr lang="ru-RU">
                <a:latin typeface="Calibri" pitchFamily="34" charset="0"/>
                <a:cs typeface="Arial" charset="0"/>
              </a:rPr>
              <a:t>Её дважды казнили гитлеровцы, и боевые друзья долгие годы считали Надю погибшей. Ей даже памятник поставили.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	В это трудно поверить, но, когда она стала разведчицей в партизанском отряде "дяди Вани" Дьячкова,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объекты.                                                                                                                       	Первый раз её схватили, когда вместе с Ваней Звонцовым 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живой...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3"/>
          <a:srcRect l="5754" t="13918" r="2174" b="18040"/>
          <a:stretch>
            <a:fillRect/>
          </a:stretch>
        </p:blipFill>
        <p:spPr bwMode="auto">
          <a:xfrm>
            <a:off x="214313" y="214313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4140200" y="1628775"/>
            <a:ext cx="457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  <a:cs typeface="Arial" charset="0"/>
              </a:rPr>
              <a:t>Обыкновенная чёрная сумка не привлекла бы внимания посетителей краеведческого музея, если бы не лежал рядом с нею красный галстук. Замрёт невольно мальчишка или девчонка, остановится взрослый, и читают пожелтевшую справку, выданную комиссаром 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партизанского отряда. О том, что юная хозяйка этих реликвий пионерка Лида Вашкевич, рискуя жизнью, помогла вести борьбу с фашистами. Есть и ещё одна причина того, чтобы остановиться возле этих экспонатов: Лида награждена медалью "Партизану Отечественной войны" 1 степени.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</a:t>
            </a:r>
            <a:br>
              <a:rPr lang="ru-RU">
                <a:latin typeface="Calibri" pitchFamily="34" charset="0"/>
                <a:cs typeface="Arial" charset="0"/>
              </a:rPr>
            </a:b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4643438" y="571500"/>
            <a:ext cx="355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  <a:latin typeface="Calibri" pitchFamily="34" charset="0"/>
              </a:rPr>
              <a:t>Лида </a:t>
            </a:r>
            <a:r>
              <a:rPr lang="ru-RU" sz="4000" i="1" dirty="0" err="1">
                <a:solidFill>
                  <a:srgbClr val="FF0000"/>
                </a:solidFill>
                <a:latin typeface="Calibri" pitchFamily="34" charset="0"/>
              </a:rPr>
              <a:t>Вашкевич</a:t>
            </a:r>
            <a:endParaRPr lang="ru-RU" sz="40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62466" name="Picture 2" descr="http://www.memory-tour.ru/files/images/izobrazheniya/Rostovskaya_obl/4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6828115" cy="5214974"/>
          </a:xfrm>
          <a:prstGeom prst="rect">
            <a:avLst/>
          </a:prstGeom>
          <a:noFill/>
        </p:spPr>
      </p:pic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142976" y="357166"/>
            <a:ext cx="7546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 dirty="0" smtClean="0">
                <a:solidFill>
                  <a:srgbClr val="FF0000"/>
                </a:solidFill>
                <a:latin typeface="Calibri" pitchFamily="34" charset="0"/>
              </a:rPr>
              <a:t>Гриша Волков и Федя Игнатенко </a:t>
            </a:r>
            <a:endParaRPr lang="ru-RU" sz="40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84296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1942 года на среднем Дону состоялась наступательная операция «Малый Сатурн». Советские войска прорвав оборону фашистов устремились в тыл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фашистских войск, сметая на пути все преграды. Одной из целей этой операции был немецкий аэродром в поселке Тацинском. Танкисты танкового корпуса под командованием генерала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Баданова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пройдя по глубоким тылам противника через снега, в жестокий мороз, 24 декабря 1942 года уничтожили на этом аэродроме и железнодорожной станции Тацинская свыше 300 вражеских самолетов, разрушив «воздушный мост», созданный Гитлеровской Германией, для оказания помощи окруженной под Сталинградом 330-ти тысячной армии генерала Паулюса. Гриша Волков и Федя Игнатенко, совершили в свои неполные 14 лет подвиг, проведя в далеком декабре 1942 году советские танки безопасной дорогой к Тацинскому военному аэродрому мимо пушек фашистов. Четыре дня шёл бой за поселок. Ребята сражались вместе с советскими танкистами на улицах родного поселка. Израсходовав боеприпасы, не имея возможности удержать поселок по приказу командования наши бойцы отошли в сторону Морозовской, покинув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Тацинскую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Последний раз ребят видели бойцы корпуса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Баданова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когда уходили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Фашисты расстреляли пионеров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герои с большим сердцем! Вот такие герои, бросая свои жизни как песчинки в огонь войны, смогли погасить его, приблизив мир и принеся ПОБЕДУ нашему народу. Родина высоко оценила подвиг героев. Отважным пионерам – героям в станице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Тацинской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воздвигнули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памятник. Юные герои награждены медалями «За отвагу». Посмертно.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91141" name="Picture 5" descr="http://images.myshared.ru/4/240802/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51222"/>
            <a:ext cx="8143932" cy="6108320"/>
          </a:xfrm>
          <a:prstGeom prst="rect">
            <a:avLst/>
          </a:prstGeom>
          <a:noFill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857356" y="71414"/>
            <a:ext cx="600079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Дети в блокадном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Ленинграде.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93189" name="Picture 5" descr="&amp;Dcy;&amp;iecy;&amp;tcy;&amp;icy; &amp;vcy; &amp;gcy;&amp;ocy;&amp;dcy;&amp;y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79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http://rpp.nashaucheba.ru/pars_docs/refs/50/49205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&amp;Dcy;&amp;iecy;&amp;tcy;&amp;icy; &amp;vcy; &amp;gcy;&amp;ocy;&amp;dcy;&amp;y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/>
          <a:srcRect t="6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&amp;Dcy;&amp;iecy;&amp;tcy;&amp;icy; &amp;vcy; &amp;gcy;&amp;ocy;&amp;dcy;&amp;y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/>
          <a:srcRect t="5946"/>
          <a:stretch>
            <a:fillRect/>
          </a:stretch>
        </p:blipFill>
        <p:spPr bwMode="auto">
          <a:xfrm>
            <a:off x="0" y="0"/>
            <a:ext cx="92140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96261" name="Picture 5" descr="&amp;Dcy;&amp;iecy;&amp;tcy;&amp;icy; &amp;vcy; &amp;gcy;&amp;ocy;&amp;dcy;&amp;y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/>
          <a:srcRect t="92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740_310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68313"/>
            <a:ext cx="8642350" cy="592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&amp;tcy;&amp;rcy;&amp;ucy;&amp;zhcy;&amp;iecy;&amp;ncy;&amp;icy;&amp;kcy;&amp;icy; &amp;tcy;&amp;ycy;&amp;lcy;&amp;acy; &amp;lcy;&amp;softcy;&amp;gcy;&amp;ocy;&amp;tcy;&amp;y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4788"/>
            <a:ext cx="7920037" cy="622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5" descr="C:\Documents and Settings\Рыжов\Рабочий стол\Копия (3) ВРЕМЕННЫЕ ФОТО\Рисунок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8201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5" descr="C:\Documents and Settings\Рыжов\Рабочий стол\Копия (3) ВРЕМЕННЫЕ ФОТО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001125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21471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Свыше 20 млн. людей потеряла наша страна в той войне. Язык цифр скуп. Но вы все же вслушайтесь и представьте… Если бы мы посвятили каждой жертве по одной минуте молчания, то нам пришлось бы молчать более 38 лет.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071934" y="2133600"/>
            <a:ext cx="4171954" cy="3844925"/>
          </a:xfrm>
          <a:noFill/>
          <a:ln/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 блокадных днях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Мы так и не узнали: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Меж юностью и детством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Где черта?..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Нам в сорок третьем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Выдали медали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И только в сорок пятом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Паспорта.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802" y="274638"/>
            <a:ext cx="6072198" cy="1143000"/>
          </a:xfrm>
          <a:noFill/>
          <a:ln/>
        </p:spPr>
        <p:txBody>
          <a:bodyPr>
            <a:noAutofit/>
          </a:bodyPr>
          <a:lstStyle/>
          <a:p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В Ленинграде 15 тысяч мальчиков и девочек 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медаль </a:t>
            </a:r>
            <a:b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«За оборону Ленинграда»</a:t>
            </a:r>
          </a:p>
        </p:txBody>
      </p:sp>
      <p:pic>
        <p:nvPicPr>
          <p:cNvPr id="84996" name="Picture 4" descr="http://www.slava-cccp.narod.ru/blok5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8596" y="714356"/>
            <a:ext cx="2786082" cy="533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Неугасима память поколений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память тех, кого такс свято чтим,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Давайте, люди, встанем на мгновенье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 скорби постоим и помолчим</a:t>
            </a:r>
            <a:r>
              <a:rPr lang="ru-RU" sz="4000" b="1" dirty="0" smtClean="0"/>
              <a:t>. </a:t>
            </a:r>
            <a:endParaRPr lang="ru-RU" sz="4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642918"/>
            <a:ext cx="8229600" cy="4525963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>
                <a:solidFill>
                  <a:schemeClr val="hlink"/>
                </a:solidFill>
              </a:rPr>
              <a:t>  </a:t>
            </a:r>
            <a:r>
              <a:rPr lang="ru-RU" sz="4400" b="1" i="1" dirty="0" smtClean="0"/>
              <a:t>Пусть чисто будет небо над землей, </a:t>
            </a:r>
            <a:br>
              <a:rPr lang="ru-RU" sz="4400" b="1" i="1" dirty="0" smtClean="0"/>
            </a:br>
            <a:r>
              <a:rPr lang="ru-RU" sz="4400" b="1" i="1" dirty="0" smtClean="0"/>
              <a:t>Пусть жизни мирной радуются люди! </a:t>
            </a:r>
            <a:br>
              <a:rPr lang="ru-RU" sz="4400" b="1" i="1" dirty="0" smtClean="0"/>
            </a:br>
            <a:r>
              <a:rPr lang="ru-RU" sz="4400" b="1" i="1" dirty="0" smtClean="0"/>
              <a:t>А </a:t>
            </a:r>
            <a:r>
              <a:rPr lang="ru-RU" sz="4400" b="1" i="1" dirty="0" smtClean="0">
                <a:solidFill>
                  <a:schemeClr val="hlink"/>
                </a:solidFill>
              </a:rPr>
              <a:t>Вас</a:t>
            </a:r>
            <a:r>
              <a:rPr lang="ru-RU" sz="4400" b="1" i="1" dirty="0" smtClean="0"/>
              <a:t>, кто рядом был с </a:t>
            </a:r>
            <a:r>
              <a:rPr lang="ru-RU" sz="4400" b="1" i="1" dirty="0" smtClean="0">
                <a:solidFill>
                  <a:srgbClr val="D01406"/>
                </a:solidFill>
              </a:rPr>
              <a:t>войной</a:t>
            </a:r>
            <a:r>
              <a:rPr lang="ru-RU" sz="4400" b="1" i="1" dirty="0" smtClean="0"/>
              <a:t>, </a:t>
            </a:r>
            <a:br>
              <a:rPr lang="ru-RU" sz="4400" b="1" i="1" dirty="0" smtClean="0"/>
            </a:br>
            <a:r>
              <a:rPr lang="ru-RU" sz="4400" b="1" i="1" dirty="0" smtClean="0"/>
              <a:t>Мы помним, бережем и любим!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4" descr="a31217ffd7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357422" y="0"/>
            <a:ext cx="5114932" cy="4397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4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4000" b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5" descr="C:\Documents and Settings\Рыжов\Рабочий стол\Копия (3) ВРЕМЕННЫЕ ФОТО\Рисунок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75170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5934670"/>
            <a:ext cx="75724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воевали  как взрослые на фронтах, в партизанских отрядах, в тылу. Имели награды, носили военную одежду.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4" name="Picture 6" descr="C:\Documents and Settings\Рыжов\Рабочий стол\Копия (3) ВРЕМЕННЫЕ ФОТО\Рисунок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429156" cy="341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5" descr="C:\Documents and Settings\Рыжов\Рабочий стол\Копия (3) ВРЕМЕННЫЕ ФОТО\Рисунок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572032" cy="31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6" descr="C:\Documents and Settings\Рыжов\Рабочий стол\Копия (3) ВРЕМЕННЫЕ ФОТО\Рисунок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28604"/>
            <a:ext cx="4122944" cy="5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500034" y="671691"/>
            <a:ext cx="828680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Сражались повсюду. На море, как Боря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Кулешин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небе, как Аркаша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Каманин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партизанском отряде, как Леня Голиков. В Брестской крепости, как Валя Зенкина. В керченских катакомбах, как Володя Дубинин. В подполье, как Володя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Щербацевич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И ни на миг не дрогнули юные сердца!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785918" y="214290"/>
            <a:ext cx="600079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ПИОНЕРЫ-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ГЕРОИ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18434" name="Рисунок 11" descr="Tanya.jpg"/>
          <p:cNvPicPr>
            <a:picLocks noChangeAspect="1"/>
          </p:cNvPicPr>
          <p:nvPr/>
        </p:nvPicPr>
        <p:blipFill>
          <a:blip r:embed="rId3"/>
          <a:srcRect b="22235"/>
          <a:stretch>
            <a:fillRect/>
          </a:stretch>
        </p:blipFill>
        <p:spPr bwMode="auto">
          <a:xfrm>
            <a:off x="5651500" y="4724400"/>
            <a:ext cx="15716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2" descr="002.jpg"/>
          <p:cNvPicPr>
            <a:picLocks noChangeAspect="1"/>
          </p:cNvPicPr>
          <p:nvPr/>
        </p:nvPicPr>
        <p:blipFill>
          <a:blip r:embed="rId4">
            <a:lum contrast="10000"/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3" descr="009.jpg"/>
          <p:cNvPicPr>
            <a:picLocks noChangeAspect="1"/>
          </p:cNvPicPr>
          <p:nvPr/>
        </p:nvPicPr>
        <p:blipFill>
          <a:blip r:embed="rId5">
            <a:lum contrast="10000"/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4" descr="003.jpg"/>
          <p:cNvPicPr>
            <a:picLocks noChangeAspect="1"/>
          </p:cNvPicPr>
          <p:nvPr/>
        </p:nvPicPr>
        <p:blipFill>
          <a:blip r:embed="rId6"/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5" descr="012.jpg"/>
          <p:cNvPicPr>
            <a:picLocks noChangeAspect="1"/>
          </p:cNvPicPr>
          <p:nvPr/>
        </p:nvPicPr>
        <p:blipFill>
          <a:blip r:embed="rId7">
            <a:lum contrast="10000"/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6" descr="volodja.jpg"/>
          <p:cNvPicPr>
            <a:picLocks noChangeAspect="1"/>
          </p:cNvPicPr>
          <p:nvPr/>
        </p:nvPicPr>
        <p:blipFill>
          <a:blip r:embed="rId8">
            <a:lum contrast="10000"/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7" descr="011.jpg"/>
          <p:cNvPicPr>
            <a:picLocks noChangeAspect="1"/>
          </p:cNvPicPr>
          <p:nvPr/>
        </p:nvPicPr>
        <p:blipFill>
          <a:blip r:embed="rId9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9" descr="010.jpg"/>
          <p:cNvPicPr>
            <a:picLocks noChangeAspect="1"/>
          </p:cNvPicPr>
          <p:nvPr/>
        </p:nvPicPr>
        <p:blipFill>
          <a:blip r:embed="rId10">
            <a:lum contrast="10000"/>
          </a:blip>
          <a:srcRect t="9396" b="13541"/>
          <a:stretch>
            <a:fillRect/>
          </a:stretch>
        </p:blipFill>
        <p:spPr bwMode="auto">
          <a:xfrm>
            <a:off x="1428750" y="4643438"/>
            <a:ext cx="17859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435600" y="6491288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Володя Казначеев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Марат Казей</a:t>
            </a: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313" y="63579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rId11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st4.depositphotos.com/11821474/22011/v/950/depositphotos_220113356-stock-illustration-valentine-background-with-pink-gli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pic>
        <p:nvPicPr>
          <p:cNvPr id="6148" name="Picture 4" descr="http://www.molodguard.ru/008.jpg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t="9140" b="16632"/>
          <a:stretch>
            <a:fillRect/>
          </a:stretch>
        </p:blipFill>
        <p:spPr>
          <a:xfrm>
            <a:off x="323850" y="0"/>
            <a:ext cx="2016125" cy="2016125"/>
          </a:xfr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4"/>
          <a:srcRect l="5754" t="13918" r="2174" b="18040"/>
          <a:stretch>
            <a:fillRect/>
          </a:stretch>
        </p:blipFill>
        <p:spPr bwMode="auto">
          <a:xfrm>
            <a:off x="2627313" y="0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Картинка 1 из 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0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7"/>
          <a:srcRect t="12233" r="1871" b="13539"/>
          <a:stretch>
            <a:fillRect/>
          </a:stretch>
        </p:blipFill>
        <p:spPr bwMode="auto">
          <a:xfrm>
            <a:off x="323850" y="2492375"/>
            <a:ext cx="20891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8"/>
          <a:srcRect t="9140" b="13541"/>
          <a:stretch>
            <a:fillRect/>
          </a:stretch>
        </p:blipFill>
        <p:spPr bwMode="auto">
          <a:xfrm>
            <a:off x="7019925" y="2636838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9"/>
          <a:srcRect t="12233" b="11993"/>
          <a:stretch>
            <a:fillRect/>
          </a:stretch>
        </p:blipFill>
        <p:spPr bwMode="auto">
          <a:xfrm>
            <a:off x="3563938" y="2276475"/>
            <a:ext cx="19446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10"/>
          <a:srcRect l="5754" t="10825" r="2174" b="18040"/>
          <a:stretch>
            <a:fillRect/>
          </a:stretch>
        </p:blipFill>
        <p:spPr bwMode="auto">
          <a:xfrm>
            <a:off x="6804025" y="0"/>
            <a:ext cx="21240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11"/>
          <a:srcRect t="9277" b="14948"/>
          <a:stretch>
            <a:fillRect/>
          </a:stretch>
        </p:blipFill>
        <p:spPr bwMode="auto">
          <a:xfrm>
            <a:off x="2484438" y="4437063"/>
            <a:ext cx="21256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12"/>
          <a:srcRect l="2335" t="13780" r="3128" b="16632"/>
          <a:stretch>
            <a:fillRect/>
          </a:stretch>
        </p:blipFill>
        <p:spPr bwMode="auto">
          <a:xfrm>
            <a:off x="5003800" y="450850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5"/>
          <p:cNvSpPr>
            <a:spLocks noChangeArrowheads="1"/>
          </p:cNvSpPr>
          <p:nvPr/>
        </p:nvSpPr>
        <p:spPr bwMode="auto">
          <a:xfrm>
            <a:off x="2771775" y="1844675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Лида Вашкевич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787900" y="19161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Надя Богданова</a:t>
            </a:r>
          </a:p>
        </p:txBody>
      </p:sp>
      <p:sp>
        <p:nvSpPr>
          <p:cNvPr id="19469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176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  <p:sp>
        <p:nvSpPr>
          <p:cNvPr id="19470" name="Прямоугольник 6"/>
          <p:cNvSpPr>
            <a:spLocks noChangeArrowheads="1"/>
          </p:cNvSpPr>
          <p:nvPr/>
        </p:nvSpPr>
        <p:spPr bwMode="auto">
          <a:xfrm>
            <a:off x="6877050" y="4292600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  <p:sp>
        <p:nvSpPr>
          <p:cNvPr id="19471" name="Прямоугольник 6"/>
          <p:cNvSpPr>
            <a:spLocks noChangeArrowheads="1"/>
          </p:cNvSpPr>
          <p:nvPr/>
        </p:nvSpPr>
        <p:spPr bwMode="auto">
          <a:xfrm>
            <a:off x="3563938" y="40767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2555875" y="6491288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  </a:t>
            </a:r>
            <a:r>
              <a:rPr lang="ru-RU" i="1">
                <a:solidFill>
                  <a:srgbClr val="FF0000"/>
                </a:solidFill>
              </a:rPr>
              <a:t>Костя Кравчук</a:t>
            </a:r>
          </a:p>
        </p:txBody>
      </p:sp>
      <p:sp>
        <p:nvSpPr>
          <p:cNvPr id="19473" name="Прямоугольник 6"/>
          <p:cNvSpPr>
            <a:spLocks noChangeArrowheads="1"/>
          </p:cNvSpPr>
          <p:nvPr/>
        </p:nvSpPr>
        <p:spPr bwMode="auto">
          <a:xfrm>
            <a:off x="5003800" y="6461125"/>
            <a:ext cx="167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250825" y="206057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Юта Бондаровская</a:t>
            </a:r>
          </a:p>
        </p:txBody>
      </p:sp>
      <p:sp>
        <p:nvSpPr>
          <p:cNvPr id="19475" name="Прямоугольник 6"/>
          <p:cNvSpPr>
            <a:spLocks noChangeArrowheads="1"/>
          </p:cNvSpPr>
          <p:nvPr/>
        </p:nvSpPr>
        <p:spPr bwMode="auto">
          <a:xfrm>
            <a:off x="6877050" y="1989138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  <p:sp>
        <p:nvSpPr>
          <p:cNvPr id="27" name="5-конечная звезда 26">
            <a:hlinkClick r:id="rId13" action="ppaction://hlinksldjump"/>
          </p:cNvPr>
          <p:cNvSpPr/>
          <p:nvPr/>
        </p:nvSpPr>
        <p:spPr>
          <a:xfrm>
            <a:off x="727614" y="5267563"/>
            <a:ext cx="793054" cy="747351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1223</Words>
  <PresentationFormat>Экран (4:3)</PresentationFormat>
  <Paragraphs>90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В Ленинграде 15 тысяч мальчиков и девочек получили медаль  «За оборону Ленинграда»</vt:lpstr>
      <vt:lpstr>Дети войны</vt:lpstr>
      <vt:lpstr>Слайд 6</vt:lpstr>
      <vt:lpstr>Слайд 7</vt:lpstr>
      <vt:lpstr>Слайд 8</vt:lpstr>
      <vt:lpstr>Слайд 9</vt:lpstr>
      <vt:lpstr>Марат Казей</vt:lpstr>
      <vt:lpstr>Слайд 11</vt:lpstr>
      <vt:lpstr>                                    Зина Портнова</vt:lpstr>
      <vt:lpstr>Леня Голиков</vt:lpstr>
      <vt:lpstr>Слайд 14</vt:lpstr>
      <vt:lpstr>Слайд 15</vt:lpstr>
      <vt:lpstr>Володя Казначеев</vt:lpstr>
      <vt:lpstr>Валя Зенкина</vt:lpstr>
      <vt:lpstr>Аркадий Каманин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Русанова</dc:creator>
  <cp:lastModifiedBy>1</cp:lastModifiedBy>
  <cp:revision>2</cp:revision>
  <dcterms:created xsi:type="dcterms:W3CDTF">2019-11-29T11:32:42Z</dcterms:created>
  <dcterms:modified xsi:type="dcterms:W3CDTF">2019-11-29T12:23:29Z</dcterms:modified>
</cp:coreProperties>
</file>